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0"/>
    <p:restoredTop sz="94663"/>
  </p:normalViewPr>
  <p:slideViewPr>
    <p:cSldViewPr>
      <p:cViewPr>
        <p:scale>
          <a:sx n="87" d="100"/>
          <a:sy n="87" d="100"/>
        </p:scale>
        <p:origin x="-1884" y="-36"/>
      </p:cViewPr>
      <p:guideLst>
        <p:guide orient="horz" pos="2160"/>
        <p:guide orient="horz" pos="2880"/>
        <p:guide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8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4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33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94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38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30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8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7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68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1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14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9AE8-BB8C-4590-830C-C986AD92F233}" type="datetimeFigureOut">
              <a:rPr lang="es-ES" smtClean="0"/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2903-4E02-41AA-8167-2D9911F8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91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1459" y="1259632"/>
            <a:ext cx="2023613" cy="6672741"/>
          </a:xfrm>
        </p:spPr>
        <p:txBody>
          <a:bodyPr>
            <a:normAutofit/>
          </a:bodyPr>
          <a:lstStyle/>
          <a:p>
            <a:r>
              <a:rPr lang="es-ES" sz="1400" b="1" dirty="0"/>
              <a:t>PONENTES: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sz="1400" dirty="0">
                <a:ea typeface="Times New Roman"/>
              </a:rPr>
              <a:t>Dª. </a:t>
            </a:r>
            <a:r>
              <a:rPr lang="es-ES" sz="1400" dirty="0" smtClean="0">
                <a:ea typeface="Times New Roman"/>
              </a:rPr>
              <a:t>Marta Cruz Rojo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sz="1400" i="1" dirty="0" smtClean="0">
                <a:ea typeface="Cambria"/>
              </a:rPr>
              <a:t>Cuerpo Superior de Tecnologías y Sistemas de la Información de la Administración del Estado</a:t>
            </a:r>
            <a:endParaRPr lang="es-ES" sz="1400" i="1" dirty="0">
              <a:ea typeface="Cambria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s-ES" sz="900" dirty="0" smtClean="0">
              <a:ea typeface="Times New Roman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s-ES" sz="1400" dirty="0">
                <a:ea typeface="Times New Roman"/>
              </a:rPr>
              <a:t>Dª. Eva Suárez Méndez</a:t>
            </a:r>
            <a:br>
              <a:rPr lang="es-ES" sz="1400" dirty="0">
                <a:ea typeface="Times New Roman"/>
              </a:rPr>
            </a:br>
            <a:r>
              <a:rPr lang="es-ES" sz="1400" i="1" dirty="0">
                <a:ea typeface="Times New Roman"/>
              </a:rPr>
              <a:t>Cuerpo Superior de Técnicos de la Administración de la Seguridad Social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sz="1400" i="1" dirty="0" smtClean="0">
                <a:ea typeface="Times New Roman"/>
              </a:rPr>
              <a:t>.</a:t>
            </a:r>
            <a:endParaRPr lang="es-ES" sz="1400" i="1" dirty="0"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s-ES" sz="800" dirty="0"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sz="1400" dirty="0">
                <a:ea typeface="Times New Roman"/>
              </a:rPr>
              <a:t>D. Manuel Ángel Pascual González</a:t>
            </a:r>
            <a:br>
              <a:rPr lang="es-ES" sz="1400" dirty="0">
                <a:ea typeface="Times New Roman"/>
              </a:rPr>
            </a:br>
            <a:r>
              <a:rPr lang="es-ES" sz="1400" i="1" dirty="0">
                <a:ea typeface="Times New Roman"/>
              </a:rPr>
              <a:t>Cuerpo de Gestión de la Administración de la Seguridad Social A2.</a:t>
            </a:r>
          </a:p>
          <a:p>
            <a:pPr algn="l"/>
            <a:endParaRPr lang="es-ES" sz="1400" b="1" dirty="0"/>
          </a:p>
          <a:p>
            <a:r>
              <a:rPr lang="es-ES" sz="1400" dirty="0"/>
              <a:t>D. Jon Zubizarreta </a:t>
            </a:r>
            <a:r>
              <a:rPr lang="es-ES" sz="1400" dirty="0" err="1"/>
              <a:t>Molinuevo</a:t>
            </a:r>
            <a:endParaRPr lang="es-ES" sz="1400" dirty="0"/>
          </a:p>
          <a:p>
            <a:r>
              <a:rPr lang="es-ES" sz="1400" i="1" dirty="0"/>
              <a:t>Técnico de Prevención del Centro Nacional de Verificación de Maquinaria</a:t>
            </a:r>
            <a:endParaRPr lang="es-ES" sz="14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60648" y="3491880"/>
            <a:ext cx="44824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000" dirty="0" smtClean="0">
                <a:latin typeface="Franklin Gothic Medium"/>
              </a:rPr>
              <a:t>Sesión </a:t>
            </a:r>
            <a:r>
              <a:rPr lang="es-ES" sz="3000" dirty="0">
                <a:latin typeface="Franklin Gothic Medium"/>
              </a:rPr>
              <a:t>Informativa en la Universidad de </a:t>
            </a:r>
            <a:r>
              <a:rPr lang="es-ES" sz="3000" dirty="0" smtClean="0">
                <a:latin typeface="Franklin Gothic Medium"/>
              </a:rPr>
              <a:t>Cantabria</a:t>
            </a:r>
            <a:endParaRPr lang="es-ES" sz="3000" dirty="0">
              <a:latin typeface="Franklin Gothic Medium"/>
            </a:endParaRPr>
          </a:p>
          <a:p>
            <a:pPr lvl="0" algn="ctr"/>
            <a:r>
              <a:rPr lang="es-ES" sz="2400" dirty="0">
                <a:latin typeface="Franklin Gothic Medium"/>
              </a:rPr>
              <a:t>Salón de </a:t>
            </a:r>
            <a:r>
              <a:rPr lang="es-ES" sz="2400" dirty="0" smtClean="0">
                <a:latin typeface="Franklin Gothic Medium"/>
              </a:rPr>
              <a:t>actos Torre A del Edificio 3 Torres</a:t>
            </a:r>
          </a:p>
          <a:p>
            <a:pPr lvl="0" algn="ctr"/>
            <a:endParaRPr lang="es-ES" sz="800" dirty="0">
              <a:latin typeface="Franklin Gothic Medium"/>
            </a:endParaRPr>
          </a:p>
          <a:p>
            <a:pPr lvl="0" algn="ctr"/>
            <a:r>
              <a:rPr lang="es-ES" sz="3000" dirty="0" smtClean="0">
                <a:latin typeface="Franklin Gothic Medium"/>
              </a:rPr>
              <a:t>8 de noviembre de </a:t>
            </a:r>
            <a:r>
              <a:rPr lang="es-ES" sz="3000" dirty="0">
                <a:latin typeface="Franklin Gothic Medium"/>
              </a:rPr>
              <a:t>2019</a:t>
            </a:r>
          </a:p>
          <a:p>
            <a:pPr lvl="0" algn="ctr"/>
            <a:r>
              <a:rPr lang="es-ES" sz="2400" dirty="0" smtClean="0">
                <a:latin typeface="Franklin Gothic Medium"/>
              </a:rPr>
              <a:t>12:00 horas</a:t>
            </a:r>
            <a:endParaRPr lang="es-ES" sz="3000" dirty="0" smtClean="0">
              <a:latin typeface="Berlin Sans FB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E4EC68A-BCDA-3240-BB63-8FAB199C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204" y="7932374"/>
            <a:ext cx="1475777" cy="10269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971600"/>
            <a:ext cx="4239344" cy="265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5071621" y="2915816"/>
            <a:ext cx="129614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071621" y="4355976"/>
            <a:ext cx="1296144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5071621" y="5868144"/>
            <a:ext cx="1296144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84" y="0"/>
            <a:ext cx="2012716" cy="8275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5" y="7185046"/>
            <a:ext cx="4845284" cy="1958954"/>
          </a:xfrm>
          <a:prstGeom prst="rect">
            <a:avLst/>
          </a:prstGeom>
        </p:spPr>
      </p:pic>
      <p:sp>
        <p:nvSpPr>
          <p:cNvPr id="16" name="4 CuadroTexto"/>
          <p:cNvSpPr txBox="1"/>
          <p:nvPr/>
        </p:nvSpPr>
        <p:spPr>
          <a:xfrm>
            <a:off x="173164" y="6019449"/>
            <a:ext cx="44824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b="1" dirty="0" smtClean="0">
                <a:latin typeface="Franklin Gothic Medium"/>
              </a:rPr>
              <a:t>Organiza</a:t>
            </a:r>
            <a:r>
              <a:rPr lang="es-ES" sz="1400" dirty="0" smtClean="0">
                <a:latin typeface="Franklin Gothic Medium"/>
              </a:rPr>
              <a:t>:</a:t>
            </a:r>
          </a:p>
          <a:p>
            <a:pPr lvl="0"/>
            <a:endParaRPr lang="es-ES" sz="800" dirty="0" smtClean="0">
              <a:latin typeface="Franklin Gothic Medium"/>
            </a:endParaRPr>
          </a:p>
          <a:p>
            <a:pPr lvl="1"/>
            <a:r>
              <a:rPr lang="es-ES" sz="1400" dirty="0" smtClean="0">
                <a:latin typeface="Franklin Gothic Medium"/>
              </a:rPr>
              <a:t>Ministerio de Política Territorial y Función Pública</a:t>
            </a:r>
          </a:p>
          <a:p>
            <a:pPr lvl="1"/>
            <a:r>
              <a:rPr lang="es-ES" sz="1400" dirty="0" smtClean="0">
                <a:latin typeface="Franklin Gothic Medium"/>
              </a:rPr>
              <a:t>Vicerrectorado de Estudiantes y Emprendimiento</a:t>
            </a:r>
            <a:endParaRPr lang="es-ES" sz="1400" dirty="0" smtClean="0">
              <a:latin typeface="Berlin Sans FB" pitchFamily="34" charset="0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188640" y="6912001"/>
            <a:ext cx="448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/>
              <a:t>Requerida inscripción</a:t>
            </a:r>
            <a:r>
              <a:rPr lang="es-ES" sz="1600" dirty="0" smtClean="0"/>
              <a:t>:</a:t>
            </a:r>
          </a:p>
          <a:p>
            <a:pPr algn="ctr"/>
            <a:endParaRPr lang="es-ES" sz="800" b="1" dirty="0" smtClean="0"/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http</a:t>
            </a:r>
            <a:r>
              <a:rPr lang="es-ES" sz="1600" b="1" dirty="0">
                <a:solidFill>
                  <a:srgbClr val="0070C0"/>
                </a:solidFill>
              </a:rPr>
              <a:t>://run.gob.es/moelqh</a:t>
            </a:r>
          </a:p>
          <a:p>
            <a:pPr lvl="0"/>
            <a:endParaRPr lang="es-ES" sz="1400" dirty="0" smtClean="0">
              <a:latin typeface="Franklin Gothic Medium"/>
            </a:endParaRPr>
          </a:p>
        </p:txBody>
      </p:sp>
      <p:pic>
        <p:nvPicPr>
          <p:cNvPr id="17" name="Picture 2" descr="S:\fp-apoyo\UNIDAD DE APOYO DGFP\SONIA REDES SOCIALES\IMÁGENES\Logo DGFP para 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5284" cy="8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69</Words>
  <Application>Microsoft Office PowerPoint</Application>
  <PresentationFormat>Presentación en pantalla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SGAD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LA ADMINISTRACIÓN ABIERTA</dc:title>
  <dc:creator>PEDRO GUTIERREZ CRESPO</dc:creator>
  <cp:lastModifiedBy>josefernando.plou</cp:lastModifiedBy>
  <cp:revision>28</cp:revision>
  <dcterms:created xsi:type="dcterms:W3CDTF">2018-05-08T09:07:51Z</dcterms:created>
  <dcterms:modified xsi:type="dcterms:W3CDTF">2019-10-31T11:37:33Z</dcterms:modified>
</cp:coreProperties>
</file>